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4"/>
  </p:notesMasterIdLst>
  <p:sldIdLst>
    <p:sldId id="267" r:id="rId3"/>
    <p:sldId id="256" r:id="rId4"/>
    <p:sldId id="257" r:id="rId5"/>
    <p:sldId id="259" r:id="rId6"/>
    <p:sldId id="260" r:id="rId7"/>
    <p:sldId id="261" r:id="rId8"/>
    <p:sldId id="262" r:id="rId9"/>
    <p:sldId id="263" r:id="rId10"/>
    <p:sldId id="264" r:id="rId11"/>
    <p:sldId id="266" r:id="rId12"/>
    <p:sldId id="265" r:id="rId1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80" d="100"/>
          <a:sy n="80" d="100"/>
        </p:scale>
        <p:origin x="540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8D9AE1-A236-4EC3-906E-094C784D4387}" type="datetimeFigureOut">
              <a:rPr lang="it-IT" smtClean="0"/>
              <a:t>25/06/2018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4E20A6-F372-4467-B260-CFBD59A9CE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75615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rgbClr val="CC3300"/>
                </a:solidFill>
                <a:latin typeface="Arial" charset="0"/>
              </a:defRPr>
            </a:lvl1pPr>
            <a:lvl2pPr marL="752553" indent="-289443" eaLnBrk="0" hangingPunct="0">
              <a:defRPr>
                <a:solidFill>
                  <a:srgbClr val="CC3300"/>
                </a:solidFill>
                <a:latin typeface="Arial" charset="0"/>
              </a:defRPr>
            </a:lvl2pPr>
            <a:lvl3pPr marL="1157774" indent="-231555" eaLnBrk="0" hangingPunct="0">
              <a:defRPr>
                <a:solidFill>
                  <a:srgbClr val="CC3300"/>
                </a:solidFill>
                <a:latin typeface="Arial" charset="0"/>
              </a:defRPr>
            </a:lvl3pPr>
            <a:lvl4pPr marL="1620883" indent="-231555" eaLnBrk="0" hangingPunct="0">
              <a:defRPr>
                <a:solidFill>
                  <a:srgbClr val="CC3300"/>
                </a:solidFill>
                <a:latin typeface="Arial" charset="0"/>
              </a:defRPr>
            </a:lvl4pPr>
            <a:lvl5pPr marL="2083993" indent="-231555" eaLnBrk="0" hangingPunct="0">
              <a:defRPr>
                <a:solidFill>
                  <a:srgbClr val="CC3300"/>
                </a:solidFill>
                <a:latin typeface="Arial" charset="0"/>
              </a:defRPr>
            </a:lvl5pPr>
            <a:lvl6pPr marL="2547103" indent="-23155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CC3300"/>
                </a:solidFill>
                <a:latin typeface="Arial" charset="0"/>
              </a:defRPr>
            </a:lvl6pPr>
            <a:lvl7pPr marL="3010212" indent="-23155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CC3300"/>
                </a:solidFill>
                <a:latin typeface="Arial" charset="0"/>
              </a:defRPr>
            </a:lvl7pPr>
            <a:lvl8pPr marL="3473322" indent="-23155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CC3300"/>
                </a:solidFill>
                <a:latin typeface="Arial" charset="0"/>
              </a:defRPr>
            </a:lvl8pPr>
            <a:lvl9pPr marL="3936431" indent="-23155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CC3300"/>
                </a:solidFill>
                <a:latin typeface="Arial" charset="0"/>
              </a:defRPr>
            </a:lvl9pPr>
          </a:lstStyle>
          <a:p>
            <a:pPr marL="0" marR="0" lvl="0" indent="0" algn="r" defTabSz="9262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8F9251D-554E-4C0D-9FEA-D18650DCD72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2621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7950" y="752475"/>
            <a:ext cx="6599238" cy="3713163"/>
          </a:xfrm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332" y="4716154"/>
            <a:ext cx="4983014" cy="4466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tIns="44913" rIns="91432" bIns="44913"/>
          <a:lstStyle/>
          <a:p>
            <a:pPr eaLnBrk="1" hangingPunct="1"/>
            <a:endParaRPr lang="it-IT" smtClean="0"/>
          </a:p>
        </p:txBody>
      </p:sp>
      <p:sp>
        <p:nvSpPr>
          <p:cNvPr id="18437" name="Segnaposto data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rgbClr val="CC3300"/>
                </a:solidFill>
                <a:latin typeface="Arial" charset="0"/>
              </a:defRPr>
            </a:lvl1pPr>
            <a:lvl2pPr marL="752553" indent="-289443" eaLnBrk="0" hangingPunct="0">
              <a:defRPr>
                <a:solidFill>
                  <a:srgbClr val="CC3300"/>
                </a:solidFill>
                <a:latin typeface="Arial" charset="0"/>
              </a:defRPr>
            </a:lvl2pPr>
            <a:lvl3pPr marL="1157774" indent="-231555" eaLnBrk="0" hangingPunct="0">
              <a:defRPr>
                <a:solidFill>
                  <a:srgbClr val="CC3300"/>
                </a:solidFill>
                <a:latin typeface="Arial" charset="0"/>
              </a:defRPr>
            </a:lvl3pPr>
            <a:lvl4pPr marL="1620883" indent="-231555" eaLnBrk="0" hangingPunct="0">
              <a:defRPr>
                <a:solidFill>
                  <a:srgbClr val="CC3300"/>
                </a:solidFill>
                <a:latin typeface="Arial" charset="0"/>
              </a:defRPr>
            </a:lvl4pPr>
            <a:lvl5pPr marL="2083993" indent="-231555" eaLnBrk="0" hangingPunct="0">
              <a:defRPr>
                <a:solidFill>
                  <a:srgbClr val="CC3300"/>
                </a:solidFill>
                <a:latin typeface="Arial" charset="0"/>
              </a:defRPr>
            </a:lvl5pPr>
            <a:lvl6pPr marL="2547103" indent="-23155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CC3300"/>
                </a:solidFill>
                <a:latin typeface="Arial" charset="0"/>
              </a:defRPr>
            </a:lvl6pPr>
            <a:lvl7pPr marL="3010212" indent="-23155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CC3300"/>
                </a:solidFill>
                <a:latin typeface="Arial" charset="0"/>
              </a:defRPr>
            </a:lvl7pPr>
            <a:lvl8pPr marL="3473322" indent="-23155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CC3300"/>
                </a:solidFill>
                <a:latin typeface="Arial" charset="0"/>
              </a:defRPr>
            </a:lvl8pPr>
            <a:lvl9pPr marL="3936431" indent="-23155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CC3300"/>
                </a:solidFill>
                <a:latin typeface="Arial" charset="0"/>
              </a:defRPr>
            </a:lvl9pPr>
          </a:lstStyle>
          <a:p>
            <a:pPr marL="0" marR="0" lvl="0" indent="0" algn="r" defTabSz="9262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8438" name="Segnaposto piè di pagina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rgbClr val="CC3300"/>
                </a:solidFill>
                <a:latin typeface="Arial" charset="0"/>
              </a:defRPr>
            </a:lvl1pPr>
            <a:lvl2pPr marL="752553" indent="-289443" eaLnBrk="0" hangingPunct="0">
              <a:defRPr>
                <a:solidFill>
                  <a:srgbClr val="CC3300"/>
                </a:solidFill>
                <a:latin typeface="Arial" charset="0"/>
              </a:defRPr>
            </a:lvl2pPr>
            <a:lvl3pPr marL="1157774" indent="-231555" eaLnBrk="0" hangingPunct="0">
              <a:defRPr>
                <a:solidFill>
                  <a:srgbClr val="CC3300"/>
                </a:solidFill>
                <a:latin typeface="Arial" charset="0"/>
              </a:defRPr>
            </a:lvl3pPr>
            <a:lvl4pPr marL="1620883" indent="-231555" eaLnBrk="0" hangingPunct="0">
              <a:defRPr>
                <a:solidFill>
                  <a:srgbClr val="CC3300"/>
                </a:solidFill>
                <a:latin typeface="Arial" charset="0"/>
              </a:defRPr>
            </a:lvl4pPr>
            <a:lvl5pPr marL="2083993" indent="-231555" eaLnBrk="0" hangingPunct="0">
              <a:defRPr>
                <a:solidFill>
                  <a:srgbClr val="CC3300"/>
                </a:solidFill>
                <a:latin typeface="Arial" charset="0"/>
              </a:defRPr>
            </a:lvl5pPr>
            <a:lvl6pPr marL="2547103" indent="-23155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CC3300"/>
                </a:solidFill>
                <a:latin typeface="Arial" charset="0"/>
              </a:defRPr>
            </a:lvl6pPr>
            <a:lvl7pPr marL="3010212" indent="-23155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CC3300"/>
                </a:solidFill>
                <a:latin typeface="Arial" charset="0"/>
              </a:defRPr>
            </a:lvl7pPr>
            <a:lvl8pPr marL="3473322" indent="-23155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CC3300"/>
                </a:solidFill>
                <a:latin typeface="Arial" charset="0"/>
              </a:defRPr>
            </a:lvl8pPr>
            <a:lvl9pPr marL="3936431" indent="-23155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CC3300"/>
                </a:solidFill>
                <a:latin typeface="Arial" charset="0"/>
              </a:defRPr>
            </a:lvl9pPr>
          </a:lstStyle>
          <a:p>
            <a:pPr marL="0" marR="0" lvl="0" indent="0" algn="l" defTabSz="9262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8439" name="Segnaposto intestazione 6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rgbClr val="CC3300"/>
                </a:solidFill>
                <a:latin typeface="Arial" charset="0"/>
              </a:defRPr>
            </a:lvl1pPr>
            <a:lvl2pPr marL="752553" indent="-289443" eaLnBrk="0" hangingPunct="0">
              <a:defRPr>
                <a:solidFill>
                  <a:srgbClr val="CC3300"/>
                </a:solidFill>
                <a:latin typeface="Arial" charset="0"/>
              </a:defRPr>
            </a:lvl2pPr>
            <a:lvl3pPr marL="1157774" indent="-231555" eaLnBrk="0" hangingPunct="0">
              <a:defRPr>
                <a:solidFill>
                  <a:srgbClr val="CC3300"/>
                </a:solidFill>
                <a:latin typeface="Arial" charset="0"/>
              </a:defRPr>
            </a:lvl3pPr>
            <a:lvl4pPr marL="1620883" indent="-231555" eaLnBrk="0" hangingPunct="0">
              <a:defRPr>
                <a:solidFill>
                  <a:srgbClr val="CC3300"/>
                </a:solidFill>
                <a:latin typeface="Arial" charset="0"/>
              </a:defRPr>
            </a:lvl4pPr>
            <a:lvl5pPr marL="2083993" indent="-231555" eaLnBrk="0" hangingPunct="0">
              <a:defRPr>
                <a:solidFill>
                  <a:srgbClr val="CC3300"/>
                </a:solidFill>
                <a:latin typeface="Arial" charset="0"/>
              </a:defRPr>
            </a:lvl5pPr>
            <a:lvl6pPr marL="2547103" indent="-23155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CC3300"/>
                </a:solidFill>
                <a:latin typeface="Arial" charset="0"/>
              </a:defRPr>
            </a:lvl6pPr>
            <a:lvl7pPr marL="3010212" indent="-23155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CC3300"/>
                </a:solidFill>
                <a:latin typeface="Arial" charset="0"/>
              </a:defRPr>
            </a:lvl7pPr>
            <a:lvl8pPr marL="3473322" indent="-23155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CC3300"/>
                </a:solidFill>
                <a:latin typeface="Arial" charset="0"/>
              </a:defRPr>
            </a:lvl8pPr>
            <a:lvl9pPr marL="3936431" indent="-23155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CC3300"/>
                </a:solidFill>
                <a:latin typeface="Arial" charset="0"/>
              </a:defRPr>
            </a:lvl9pPr>
          </a:lstStyle>
          <a:p>
            <a:pPr marL="0" marR="0" lvl="0" indent="0" algn="l" defTabSz="9262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664682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E1F7F-995B-48AB-9194-13286BEA6DCA}" type="datetimeFigureOut">
              <a:rPr lang="it-IT" smtClean="0"/>
              <a:t>25/06/2018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6E884-AB0D-44A2-AE47-0DAB3B5868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12553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E1F7F-995B-48AB-9194-13286BEA6DCA}" type="datetimeFigureOut">
              <a:rPr lang="it-IT" smtClean="0"/>
              <a:t>25/06/2018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6E884-AB0D-44A2-AE47-0DAB3B5868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3135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E1F7F-995B-48AB-9194-13286BEA6DCA}" type="datetimeFigureOut">
              <a:rPr lang="it-IT" smtClean="0"/>
              <a:t>25/06/2018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6E884-AB0D-44A2-AE47-0DAB3B5868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47418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latin typeface="Century Gothic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latin typeface="Century Gothic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53528246"/>
      </p:ext>
    </p:extLst>
  </p:cSld>
  <p:clrMapOvr>
    <a:masterClrMapping/>
  </p:clrMapOvr>
  <p:transition advClick="0">
    <p:fade thruBlk="1"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1224" y="274638"/>
            <a:ext cx="9620317" cy="511156"/>
          </a:xfrm>
          <a:prstGeom prst="rect">
            <a:avLst/>
          </a:prstGeom>
        </p:spPr>
        <p:txBody>
          <a:bodyPr/>
          <a:lstStyle>
            <a:lvl1pPr>
              <a:defRPr>
                <a:latin typeface="Century Gothic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>
            <a:lvl1pPr>
              <a:defRPr>
                <a:latin typeface="Century Gothic" pitchFamily="34" charset="0"/>
              </a:defRPr>
            </a:lvl1pPr>
            <a:lvl2pPr>
              <a:defRPr>
                <a:latin typeface="Century Gothic" pitchFamily="34" charset="0"/>
              </a:defRPr>
            </a:lvl2pPr>
            <a:lvl3pPr>
              <a:defRPr>
                <a:latin typeface="Century Gothic" pitchFamily="34" charset="0"/>
              </a:defRPr>
            </a:lvl3pPr>
            <a:lvl4pPr>
              <a:defRPr>
                <a:latin typeface="Century Gothic" pitchFamily="34" charset="0"/>
              </a:defRPr>
            </a:lvl4pPr>
            <a:lvl5pPr>
              <a:defRPr>
                <a:latin typeface="Century Gothic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27965830"/>
      </p:ext>
    </p:extLst>
  </p:cSld>
  <p:clrMapOvr>
    <a:masterClrMapping/>
  </p:clrMapOvr>
  <p:transition advClick="0">
    <p:fade thruBlk="1"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04971" y="71414"/>
            <a:ext cx="10191779" cy="928694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none"/>
        </p:style>
        <p:txBody>
          <a:bodyPr/>
          <a:lstStyle>
            <a:lvl1pPr algn="ctr">
              <a:defRPr>
                <a:latin typeface="Century Gothic" pitchFamily="34" charset="0"/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numero diapositiva 9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9FEEED-51D3-4A77-853E-3B5C2535085C}" type="slidenum">
              <a:rPr>
                <a:solidFill>
                  <a:prstClr val="white"/>
                </a:solidFill>
              </a:rPr>
              <a:pPr>
                <a:defRPr/>
              </a:pPr>
              <a:t>‹N›</a:t>
            </a:fld>
            <a:endParaRPr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1804519"/>
      </p:ext>
    </p:extLst>
  </p:cSld>
  <p:clrMapOvr>
    <a:masterClrMapping/>
  </p:clrMapOvr>
  <p:transition advClick="0">
    <p:fade thruBlk="1"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9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4E02F0-B317-4456-ABD3-26B3F9F07CEE}" type="slidenum">
              <a:rPr>
                <a:solidFill>
                  <a:prstClr val="white"/>
                </a:solidFill>
              </a:rPr>
              <a:pPr>
                <a:defRPr/>
              </a:pPr>
              <a:t>‹N›</a:t>
            </a:fld>
            <a:endParaRPr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86878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809751" y="71439"/>
            <a:ext cx="10287000" cy="128587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39184" y="1500188"/>
            <a:ext cx="11707283" cy="5072062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numero diapositiva 9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8B8D47-CF03-4B46-A45A-1223AF96C820}" type="slidenum">
              <a:rPr>
                <a:solidFill>
                  <a:prstClr val="white"/>
                </a:solidFill>
              </a:rPr>
              <a:pPr>
                <a:defRPr/>
              </a:pPr>
              <a:t>‹N›</a:t>
            </a:fld>
            <a:endParaRPr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40532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E1F7F-995B-48AB-9194-13286BEA6DCA}" type="datetimeFigureOut">
              <a:rPr lang="it-IT" smtClean="0"/>
              <a:t>25/06/2018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6E884-AB0D-44A2-AE47-0DAB3B5868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5484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E1F7F-995B-48AB-9194-13286BEA6DCA}" type="datetimeFigureOut">
              <a:rPr lang="it-IT" smtClean="0"/>
              <a:t>25/06/2018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6E884-AB0D-44A2-AE47-0DAB3B5868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39375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E1F7F-995B-48AB-9194-13286BEA6DCA}" type="datetimeFigureOut">
              <a:rPr lang="it-IT" smtClean="0"/>
              <a:t>25/06/2018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6E884-AB0D-44A2-AE47-0DAB3B5868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61170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E1F7F-995B-48AB-9194-13286BEA6DCA}" type="datetimeFigureOut">
              <a:rPr lang="it-IT" smtClean="0"/>
              <a:t>25/06/2018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6E884-AB0D-44A2-AE47-0DAB3B5868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6357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E1F7F-995B-48AB-9194-13286BEA6DCA}" type="datetimeFigureOut">
              <a:rPr lang="it-IT" smtClean="0"/>
              <a:t>25/06/2018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6E884-AB0D-44A2-AE47-0DAB3B5868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4981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E1F7F-995B-48AB-9194-13286BEA6DCA}" type="datetimeFigureOut">
              <a:rPr lang="it-IT" smtClean="0"/>
              <a:t>25/06/2018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6E884-AB0D-44A2-AE47-0DAB3B5868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2524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E1F7F-995B-48AB-9194-13286BEA6DCA}" type="datetimeFigureOut">
              <a:rPr lang="it-IT" smtClean="0"/>
              <a:t>25/06/2018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6E884-AB0D-44A2-AE47-0DAB3B5868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5655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E1F7F-995B-48AB-9194-13286BEA6DCA}" type="datetimeFigureOut">
              <a:rPr lang="it-IT" smtClean="0"/>
              <a:t>25/06/2018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6E884-AB0D-44A2-AE47-0DAB3B5868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46790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ags" Target="../tags/tag2.xml"/><Relationship Id="rId3" Type="http://schemas.openxmlformats.org/officeDocument/2006/relationships/slideLayout" Target="../slideLayouts/slideLayout14.xml"/><Relationship Id="rId7" Type="http://schemas.openxmlformats.org/officeDocument/2006/relationships/tags" Target="../tags/tag1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E1F7F-995B-48AB-9194-13286BEA6DCA}" type="datetimeFigureOut">
              <a:rPr lang="it-IT" smtClean="0"/>
              <a:t>25/06/2018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96E884-AB0D-44A2-AE47-0DAB3B5868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6466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AcnBodyText_ID_2052"/>
          <p:cNvSpPr>
            <a:spLocks noGrp="1" noChangeArrowheads="1"/>
          </p:cNvSpPr>
          <p:nvPr>
            <p:ph type="body" idx="1"/>
            <p:custDataLst>
              <p:tags r:id="rId7"/>
            </p:custDataLst>
          </p:nvPr>
        </p:nvSpPr>
        <p:spPr bwMode="gray">
          <a:xfrm>
            <a:off x="239184" y="1500188"/>
            <a:ext cx="11707283" cy="5072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3"/>
            <a:r>
              <a:rPr lang="en-US" smtClean="0"/>
              <a:t>Second level</a:t>
            </a:r>
          </a:p>
          <a:p>
            <a:pPr lvl="4"/>
            <a:r>
              <a:rPr lang="en-US" smtClean="0"/>
              <a:t>Third level</a:t>
            </a:r>
          </a:p>
        </p:txBody>
      </p:sp>
      <p:sp>
        <p:nvSpPr>
          <p:cNvPr id="1029" name="AcnActionTitle_ID_5"/>
          <p:cNvSpPr>
            <a:spLocks noGrp="1"/>
          </p:cNvSpPr>
          <p:nvPr>
            <p:ph type="title"/>
            <p:custDataLst>
              <p:tags r:id="rId8"/>
            </p:custDataLst>
          </p:nvPr>
        </p:nvSpPr>
        <p:spPr bwMode="gray">
          <a:xfrm>
            <a:off x="1809751" y="71439"/>
            <a:ext cx="10287000" cy="128587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none"/>
        </p:style>
        <p:txBody>
          <a:bodyPr anchor="ctr"/>
          <a:lstStyle/>
          <a:p>
            <a:pPr lvl="0"/>
            <a:r>
              <a:rPr lang="en-US" dirty="0" smtClean="0"/>
              <a:t>Click to edit Master title style</a:t>
            </a:r>
            <a:endParaRPr lang="it-IT" dirty="0" smtClean="0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4"/>
          </p:nvPr>
        </p:nvSpPr>
        <p:spPr>
          <a:xfrm>
            <a:off x="11239500" y="6421439"/>
            <a:ext cx="787400" cy="365125"/>
          </a:xfrm>
          <a:prstGeom prst="rect">
            <a:avLst/>
          </a:prstGeom>
          <a:solidFill>
            <a:srgbClr val="777777"/>
          </a:solidFill>
          <a:ln w="12700" algn="ctr">
            <a:noFill/>
            <a:miter lim="800000"/>
            <a:headEnd/>
            <a:tailEnd/>
          </a:ln>
          <a:effectLst/>
        </p:spPr>
        <p:txBody>
          <a:bodyPr wrap="none" tIns="42855" bIns="42855" anchor="ctr"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it-IT" sz="2000" b="1" kern="1200">
                <a:solidFill>
                  <a:schemeClr val="bg1"/>
                </a:solidFill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4D726EAC-5AFD-46B0-842E-885C8E98FA47}" type="slidenum">
              <a:rPr>
                <a:solidFill>
                  <a:prstClr val="white"/>
                </a:solidFill>
              </a:rPr>
              <a:pPr>
                <a:defRPr/>
              </a:pPr>
              <a:t>‹N›</a:t>
            </a:fld>
            <a:endParaRPr dirty="0">
              <a:solidFill>
                <a:prstClr val="white"/>
              </a:solidFill>
            </a:endParaRPr>
          </a:p>
        </p:txBody>
      </p:sp>
      <p:pic>
        <p:nvPicPr>
          <p:cNvPr id="5123" name="Picture 3" descr="C:\Users\vcapone01\Documents\Lavoro\Carta Acquisti\111-2012 Carta Comuni\2. Processo e analisi (anche per riun. Comuni)\LOGHI\logoINPS con scritta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700" y="13772"/>
            <a:ext cx="1243135" cy="1468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7402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ransition advClick="0">
    <p:fade thruBlk="1"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lang="it-IT" sz="2000" b="1" dirty="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Century Gothic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Century Gothic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Century Gothic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Century Gothic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Font typeface="Wingdings" pitchFamily="2" charset="2"/>
        <a:buChar char="q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177800" indent="-176213" algn="l" rtl="0" eaLnBrk="0" fontAlgn="base" hangingPunct="0">
        <a:spcBef>
          <a:spcPct val="20000"/>
        </a:spcBef>
        <a:spcAft>
          <a:spcPct val="0"/>
        </a:spcAft>
        <a:buSzPct val="100000"/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2pPr>
      <a:lvl3pPr marL="342900" indent="-163513" algn="l" rtl="0" eaLnBrk="0" fontAlgn="base" hangingPunct="0">
        <a:spcBef>
          <a:spcPct val="20000"/>
        </a:spcBef>
        <a:spcAft>
          <a:spcPct val="0"/>
        </a:spcAft>
        <a:buSzPct val="100000"/>
        <a:buFont typeface="Arial" charset="0"/>
        <a:buChar char="–"/>
        <a:defRPr sz="2400">
          <a:solidFill>
            <a:schemeClr val="tx1"/>
          </a:solidFill>
          <a:latin typeface="+mn-lt"/>
        </a:defRPr>
      </a:lvl3pPr>
      <a:lvl4pPr marL="533400" indent="-188913" algn="l" rtl="0" eaLnBrk="0" fontAlgn="base" hangingPunct="0">
        <a:spcBef>
          <a:spcPct val="20000"/>
        </a:spcBef>
        <a:spcAft>
          <a:spcPct val="0"/>
        </a:spcAft>
        <a:buSzPct val="10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711200" indent="-176213" algn="l" rtl="0" eaLnBrk="0" fontAlgn="base" hangingPunct="0">
        <a:spcBef>
          <a:spcPct val="20000"/>
        </a:spcBef>
        <a:spcAft>
          <a:spcPct val="0"/>
        </a:spcAft>
        <a:buSzPct val="100000"/>
        <a:buFont typeface="Arial" charset="0"/>
        <a:buChar char="-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7659" y="1124745"/>
            <a:ext cx="2294554" cy="15660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Rectangle 6"/>
          <p:cNvSpPr>
            <a:spLocks noChangeArrowheads="1"/>
          </p:cNvSpPr>
          <p:nvPr/>
        </p:nvSpPr>
        <p:spPr bwMode="auto">
          <a:xfrm>
            <a:off x="967155" y="6361596"/>
            <a:ext cx="8403123" cy="3077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27" tIns="45714" rIns="91427" bIns="45714">
            <a:sp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it-IT" sz="1400" b="1" dirty="0" smtClean="0">
                <a:solidFill>
                  <a:srgbClr val="005A9E"/>
                </a:solidFill>
                <a:latin typeface="Century Gothic"/>
                <a:ea typeface="Verdana" pitchFamily="34" charset="0"/>
                <a:cs typeface="Verdana" pitchFamily="34" charset="0"/>
              </a:rPr>
              <a:t>25 giugno 2018</a:t>
            </a:r>
            <a:endParaRPr lang="it-IT" sz="1200" b="1" dirty="0">
              <a:solidFill>
                <a:srgbClr val="005A9E"/>
              </a:solidFill>
              <a:latin typeface="Century Gothic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Titolo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>
              <a:defRPr/>
            </a:pPr>
            <a:r>
              <a:rPr lang="it-IT" sz="3200" dirty="0"/>
              <a:t>Reddito d’Inclusione</a:t>
            </a:r>
            <a:br>
              <a:rPr lang="it-IT" sz="3200" dirty="0"/>
            </a:br>
            <a:r>
              <a:rPr lang="it-IT" dirty="0" smtClean="0"/>
              <a:t>Schermate download report e sottoscrizione progetto</a:t>
            </a:r>
            <a:endParaRPr lang="it-IT" dirty="0"/>
          </a:p>
        </p:txBody>
      </p:sp>
      <p:pic>
        <p:nvPicPr>
          <p:cNvPr id="410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6276" y="3716339"/>
            <a:ext cx="1729233" cy="11528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51261678"/>
      </p:ext>
    </p:extLst>
  </p:cSld>
  <p:clrMapOvr>
    <a:masterClrMapping/>
  </p:clrMapOvr>
  <p:transition advClick="0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e 4"/>
          <p:cNvSpPr/>
          <p:nvPr/>
        </p:nvSpPr>
        <p:spPr>
          <a:xfrm>
            <a:off x="370762" y="1038498"/>
            <a:ext cx="396000" cy="396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it-IT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itolo 1"/>
          <p:cNvSpPr txBox="1">
            <a:spLocks/>
          </p:cNvSpPr>
          <p:nvPr/>
        </p:nvSpPr>
        <p:spPr bwMode="gray">
          <a:xfrm>
            <a:off x="899592" y="260648"/>
            <a:ext cx="10746976" cy="549250"/>
          </a:xfrm>
          <a:prstGeom prst="rect">
            <a:avLst/>
          </a:prstGeom>
          <a:noFill/>
          <a:ln w="19050" cap="flat" cmpd="sng" algn="ctr">
            <a:noFill/>
            <a:prstDash val="solid"/>
            <a:miter lim="800000"/>
          </a:ln>
          <a:effectLst/>
        </p:spPr>
        <p:txBody>
          <a:bodyPr anchor="t" anchorCtr="0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it-IT" sz="20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Century Gothic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Century Gothic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Century Gothic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Century Gothic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>Invio</a:t>
            </a:r>
            <a:r>
              <a:rPr kumimoji="0" lang="it-IT" sz="2000" b="1" i="0" u="none" strike="noStrike" kern="0" cap="none" spc="0" normalizeH="0" noProof="0" dirty="0" smtClean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> informazione sulla sottoscrizione del progetto: visualizzazione progetto sottoscritto</a:t>
            </a:r>
            <a:endParaRPr kumimoji="0" lang="it-IT" sz="2000" b="1" i="0" u="none" strike="noStrike" kern="0" cap="none" spc="0" normalizeH="0" baseline="0" noProof="0" dirty="0">
              <a:ln>
                <a:noFill/>
              </a:ln>
              <a:solidFill>
                <a:srgbClr val="4F81BD"/>
              </a:solidFill>
              <a:effectLst/>
              <a:uLnTx/>
              <a:uFillTx/>
              <a:latin typeface="Century Gothic"/>
              <a:ea typeface="+mj-ea"/>
              <a:cs typeface="+mj-cs"/>
            </a:endParaRPr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3" y="1080085"/>
            <a:ext cx="7690954" cy="1603945"/>
          </a:xfrm>
          <a:prstGeom prst="rect">
            <a:avLst/>
          </a:prstGeom>
        </p:spPr>
      </p:pic>
      <p:sp>
        <p:nvSpPr>
          <p:cNvPr id="10" name="Ovale 9"/>
          <p:cNvSpPr/>
          <p:nvPr/>
        </p:nvSpPr>
        <p:spPr>
          <a:xfrm>
            <a:off x="370762" y="2816379"/>
            <a:ext cx="396000" cy="396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it-IT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5" name="Immagin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592" y="2888570"/>
            <a:ext cx="4767282" cy="3883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48002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e 4"/>
          <p:cNvSpPr/>
          <p:nvPr/>
        </p:nvSpPr>
        <p:spPr>
          <a:xfrm>
            <a:off x="370762" y="954274"/>
            <a:ext cx="396000" cy="396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it-IT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itolo 1"/>
          <p:cNvSpPr txBox="1">
            <a:spLocks/>
          </p:cNvSpPr>
          <p:nvPr/>
        </p:nvSpPr>
        <p:spPr bwMode="gray">
          <a:xfrm>
            <a:off x="899592" y="260648"/>
            <a:ext cx="10746976" cy="549250"/>
          </a:xfrm>
          <a:prstGeom prst="rect">
            <a:avLst/>
          </a:prstGeom>
          <a:noFill/>
          <a:ln w="19050" cap="flat" cmpd="sng" algn="ctr">
            <a:noFill/>
            <a:prstDash val="solid"/>
            <a:miter lim="800000"/>
          </a:ln>
          <a:effectLst/>
        </p:spPr>
        <p:txBody>
          <a:bodyPr anchor="t" anchorCtr="0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it-IT" sz="20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Century Gothic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Century Gothic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Century Gothic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Century Gothic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>Invio</a:t>
            </a:r>
            <a:r>
              <a:rPr kumimoji="0" lang="it-IT" sz="2000" b="1" i="0" u="none" strike="noStrike" kern="0" cap="none" spc="0" normalizeH="0" noProof="0" dirty="0" smtClean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> informazione sulla sottoscrizione del progetto: visualizzazione progetto non sottoscritto</a:t>
            </a:r>
            <a:endParaRPr kumimoji="0" lang="it-IT" sz="2000" b="1" i="0" u="none" strike="noStrike" kern="0" cap="none" spc="0" normalizeH="0" baseline="0" noProof="0" dirty="0">
              <a:ln>
                <a:noFill/>
              </a:ln>
              <a:solidFill>
                <a:srgbClr val="4F81BD"/>
              </a:solidFill>
              <a:effectLst/>
              <a:uLnTx/>
              <a:uFillTx/>
              <a:latin typeface="Century Gothic"/>
              <a:ea typeface="+mj-ea"/>
              <a:cs typeface="+mj-cs"/>
            </a:endParaRPr>
          </a:p>
        </p:txBody>
      </p:sp>
      <p:sp>
        <p:nvSpPr>
          <p:cNvPr id="10" name="Ovale 9"/>
          <p:cNvSpPr/>
          <p:nvPr/>
        </p:nvSpPr>
        <p:spPr>
          <a:xfrm>
            <a:off x="370762" y="3249519"/>
            <a:ext cx="396000" cy="396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it-IT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" name="Immagine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2" y="942250"/>
            <a:ext cx="8746187" cy="1827287"/>
          </a:xfrm>
          <a:prstGeom prst="rect">
            <a:avLst/>
          </a:prstGeom>
        </p:spPr>
      </p:pic>
      <p:pic>
        <p:nvPicPr>
          <p:cNvPr id="25" name="Immagine 2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593" y="3335030"/>
            <a:ext cx="7302580" cy="2813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41277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magin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906" y="1382751"/>
            <a:ext cx="11881831" cy="5297724"/>
          </a:xfrm>
          <a:prstGeom prst="rect">
            <a:avLst/>
          </a:prstGeom>
        </p:spPr>
      </p:pic>
      <p:sp>
        <p:nvSpPr>
          <p:cNvPr id="16" name="Titolo 1"/>
          <p:cNvSpPr txBox="1">
            <a:spLocks/>
          </p:cNvSpPr>
          <p:nvPr/>
        </p:nvSpPr>
        <p:spPr bwMode="gray">
          <a:xfrm>
            <a:off x="899592" y="260648"/>
            <a:ext cx="7200800" cy="549250"/>
          </a:xfrm>
          <a:prstGeom prst="rect">
            <a:avLst/>
          </a:prstGeom>
          <a:noFill/>
          <a:ln w="19050" cap="flat" cmpd="sng" algn="ctr">
            <a:noFill/>
            <a:prstDash val="solid"/>
            <a:miter lim="800000"/>
          </a:ln>
          <a:effectLst/>
        </p:spPr>
        <p:txBody>
          <a:bodyPr anchor="t" anchorCtr="0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it-IT" sz="20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Century Gothic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Century Gothic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Century Gothic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Century Gothic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kern="0" dirty="0" smtClean="0">
                <a:solidFill>
                  <a:srgbClr val="4F81BD"/>
                </a:solidFill>
                <a:latin typeface="Century Gothic"/>
              </a:rPr>
              <a:t>Sezione internet per il download dei report</a:t>
            </a:r>
            <a:endParaRPr kumimoji="0" lang="it-IT" sz="2000" b="1" i="0" u="none" strike="noStrike" kern="0" cap="none" spc="0" normalizeH="0" baseline="0" noProof="0" dirty="0">
              <a:ln>
                <a:noFill/>
              </a:ln>
              <a:solidFill>
                <a:srgbClr val="4F81BD"/>
              </a:solidFill>
              <a:effectLst/>
              <a:uLnTx/>
              <a:uFillTx/>
              <a:latin typeface="Century Gothic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083464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1120" y="1139656"/>
            <a:ext cx="2447925" cy="3562350"/>
          </a:xfrm>
          <a:prstGeom prst="rect">
            <a:avLst/>
          </a:prstGeom>
        </p:spPr>
      </p:pic>
      <p:sp>
        <p:nvSpPr>
          <p:cNvPr id="7" name="Ovale 6"/>
          <p:cNvSpPr/>
          <p:nvPr/>
        </p:nvSpPr>
        <p:spPr>
          <a:xfrm>
            <a:off x="750200" y="3524062"/>
            <a:ext cx="2152650" cy="308610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3893637" y="2716727"/>
            <a:ext cx="7781692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ID domanda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Data presentazione domanda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Data invio domanda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Stato della domanda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Cognome, nome, codice fiscale del richiedente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Domicilio e telefono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Esito verifica requisito cittadinanza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Esito verifica requisito residenza</a:t>
            </a:r>
          </a:p>
        </p:txBody>
      </p:sp>
      <p:sp>
        <p:nvSpPr>
          <p:cNvPr id="10" name="Titolo 1"/>
          <p:cNvSpPr txBox="1">
            <a:spLocks/>
          </p:cNvSpPr>
          <p:nvPr/>
        </p:nvSpPr>
        <p:spPr bwMode="gray">
          <a:xfrm>
            <a:off x="899592" y="260648"/>
            <a:ext cx="7200800" cy="549250"/>
          </a:xfrm>
          <a:prstGeom prst="rect">
            <a:avLst/>
          </a:prstGeom>
          <a:noFill/>
          <a:ln w="19050" cap="flat" cmpd="sng" algn="ctr">
            <a:noFill/>
            <a:prstDash val="solid"/>
            <a:miter lim="800000"/>
          </a:ln>
          <a:effectLst/>
        </p:spPr>
        <p:txBody>
          <a:bodyPr anchor="t" anchorCtr="0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it-IT" sz="20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Century Gothic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Century Gothic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Century Gothic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Century Gothic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>Report</a:t>
            </a:r>
            <a:r>
              <a:rPr kumimoji="0" lang="it-IT" sz="2000" b="1" i="0" u="none" strike="noStrike" kern="0" cap="none" spc="0" normalizeH="0" noProof="0" dirty="0" smtClean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> «Domande Acquisite»</a:t>
            </a:r>
            <a:endParaRPr kumimoji="0" lang="it-IT" sz="2000" b="1" i="0" u="none" strike="noStrike" kern="0" cap="none" spc="0" normalizeH="0" baseline="0" noProof="0" dirty="0">
              <a:ln>
                <a:noFill/>
              </a:ln>
              <a:solidFill>
                <a:srgbClr val="4F81BD"/>
              </a:solidFill>
              <a:effectLst/>
              <a:uLnTx/>
              <a:uFillTx/>
              <a:latin typeface="Century Gothic"/>
              <a:ea typeface="+mj-ea"/>
              <a:cs typeface="+mj-cs"/>
            </a:endParaRPr>
          </a:p>
        </p:txBody>
      </p:sp>
      <p:pic>
        <p:nvPicPr>
          <p:cNvPr id="11" name="Immagin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55483" y="1139656"/>
            <a:ext cx="6858000" cy="1381125"/>
          </a:xfrm>
          <a:prstGeom prst="rect">
            <a:avLst/>
          </a:prstGeom>
        </p:spPr>
      </p:pic>
      <p:sp>
        <p:nvSpPr>
          <p:cNvPr id="12" name="Ovale 11"/>
          <p:cNvSpPr/>
          <p:nvPr/>
        </p:nvSpPr>
        <p:spPr>
          <a:xfrm>
            <a:off x="146816" y="1003610"/>
            <a:ext cx="396000" cy="396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it-IT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Ovale 12"/>
          <p:cNvSpPr/>
          <p:nvPr/>
        </p:nvSpPr>
        <p:spPr>
          <a:xfrm>
            <a:off x="3789536" y="999896"/>
            <a:ext cx="396000" cy="396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it-IT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6394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1119" y="1139656"/>
            <a:ext cx="2447925" cy="3562350"/>
          </a:xfrm>
          <a:prstGeom prst="rect">
            <a:avLst/>
          </a:prstGeom>
        </p:spPr>
      </p:pic>
      <p:sp>
        <p:nvSpPr>
          <p:cNvPr id="7" name="Ovale 6"/>
          <p:cNvSpPr/>
          <p:nvPr/>
        </p:nvSpPr>
        <p:spPr>
          <a:xfrm>
            <a:off x="750199" y="3813988"/>
            <a:ext cx="2152650" cy="308610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03094" y="1139656"/>
            <a:ext cx="6962775" cy="1466850"/>
          </a:xfrm>
          <a:prstGeom prst="rect">
            <a:avLst/>
          </a:prstGeom>
        </p:spPr>
      </p:pic>
      <p:sp>
        <p:nvSpPr>
          <p:cNvPr id="8" name="CasellaDiTesto 7"/>
          <p:cNvSpPr txBox="1"/>
          <p:nvPr/>
        </p:nvSpPr>
        <p:spPr>
          <a:xfrm>
            <a:off x="3893636" y="2739029"/>
            <a:ext cx="7781692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ID domanda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Stato della domanda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Codice </a:t>
            </a:r>
            <a:r>
              <a:rPr lang="it-IT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fiscale del richiedente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Mese di competenza rispetto al quale è stata generata l’evidenza</a:t>
            </a:r>
            <a:endParaRPr lang="it-IT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Motivazione dell’evidenza</a:t>
            </a:r>
            <a:endParaRPr lang="it-IT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Stato di lavorazione dell’evidenza da parte della sede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Esito della </a:t>
            </a:r>
            <a:r>
              <a:rPr lang="it-IT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lavorazione dell’evidenza da parte della sede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Data di generazione dell’evidenza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Data di lavorazione dell’evidenza</a:t>
            </a:r>
          </a:p>
        </p:txBody>
      </p:sp>
      <p:sp>
        <p:nvSpPr>
          <p:cNvPr id="9" name="Ovale 8"/>
          <p:cNvSpPr/>
          <p:nvPr/>
        </p:nvSpPr>
        <p:spPr>
          <a:xfrm>
            <a:off x="146816" y="1003610"/>
            <a:ext cx="396000" cy="396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it-IT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Ovale 10"/>
          <p:cNvSpPr/>
          <p:nvPr/>
        </p:nvSpPr>
        <p:spPr>
          <a:xfrm>
            <a:off x="3789536" y="999896"/>
            <a:ext cx="396000" cy="396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it-IT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itolo 1"/>
          <p:cNvSpPr txBox="1">
            <a:spLocks/>
          </p:cNvSpPr>
          <p:nvPr/>
        </p:nvSpPr>
        <p:spPr bwMode="gray">
          <a:xfrm>
            <a:off x="899592" y="260648"/>
            <a:ext cx="7200800" cy="549250"/>
          </a:xfrm>
          <a:prstGeom prst="rect">
            <a:avLst/>
          </a:prstGeom>
          <a:noFill/>
          <a:ln w="19050" cap="flat" cmpd="sng" algn="ctr">
            <a:noFill/>
            <a:prstDash val="solid"/>
            <a:miter lim="800000"/>
          </a:ln>
          <a:effectLst/>
        </p:spPr>
        <p:txBody>
          <a:bodyPr anchor="t" anchorCtr="0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it-IT" sz="20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Century Gothic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Century Gothic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Century Gothic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Century Gothic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>Report</a:t>
            </a:r>
            <a:r>
              <a:rPr kumimoji="0" lang="it-IT" sz="2000" b="1" i="0" u="none" strike="noStrike" kern="0" cap="none" spc="0" normalizeH="0" noProof="0" dirty="0" smtClean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> «Pratiche con evidenze»</a:t>
            </a:r>
            <a:endParaRPr kumimoji="0" lang="it-IT" sz="2000" b="1" i="0" u="none" strike="noStrike" kern="0" cap="none" spc="0" normalizeH="0" baseline="0" noProof="0" dirty="0">
              <a:ln>
                <a:noFill/>
              </a:ln>
              <a:solidFill>
                <a:srgbClr val="4F81BD"/>
              </a:solidFill>
              <a:effectLst/>
              <a:uLnTx/>
              <a:uFillTx/>
              <a:latin typeface="Century Gothic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437314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9970" y="1139656"/>
            <a:ext cx="2447925" cy="3562350"/>
          </a:xfrm>
          <a:prstGeom prst="rect">
            <a:avLst/>
          </a:prstGeom>
        </p:spPr>
      </p:pic>
      <p:sp>
        <p:nvSpPr>
          <p:cNvPr id="7" name="Ovale 6"/>
          <p:cNvSpPr/>
          <p:nvPr/>
        </p:nvSpPr>
        <p:spPr>
          <a:xfrm>
            <a:off x="739050" y="4115071"/>
            <a:ext cx="2152650" cy="308610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3481047" y="2739029"/>
            <a:ext cx="8484211" cy="41088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it-IT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ID domanda</a:t>
            </a:r>
          </a:p>
          <a:p>
            <a:pPr marL="285750" indent="-2857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it-IT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Data presentazione domanda</a:t>
            </a:r>
          </a:p>
          <a:p>
            <a:pPr marL="285750" indent="-2857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it-IT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Mese di competenza (istruttoria e tutti gli eventuali rinnovi elaborati)</a:t>
            </a:r>
            <a:endParaRPr lang="it-IT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it-IT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Cognome, nome, codice fiscale del richiedente</a:t>
            </a:r>
          </a:p>
          <a:p>
            <a:pPr marL="285750" indent="-2857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it-IT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Domicilio e telefono</a:t>
            </a:r>
          </a:p>
          <a:p>
            <a:pPr marL="285750" indent="-2857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it-IT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Stato della domanda</a:t>
            </a:r>
          </a:p>
          <a:p>
            <a:pPr marL="285750" indent="-2857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it-IT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Esiti dei controlli effettuati (requisiti </a:t>
            </a:r>
            <a:r>
              <a:rPr lang="it-IT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</a:t>
            </a:r>
            <a:r>
              <a:rPr lang="it-IT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amiliari, presenza altri ammortizzatori, requisiti economici, …)</a:t>
            </a:r>
          </a:p>
          <a:p>
            <a:pPr marL="285750" indent="-2857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it-IT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Valori economici (ISEE e ISRE; patrimoni mobiliare e immobiliare in corso di integrazione)</a:t>
            </a:r>
          </a:p>
          <a:p>
            <a:pPr marL="285750" indent="-2857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it-IT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Importo disposto</a:t>
            </a:r>
          </a:p>
          <a:p>
            <a:pPr marL="285750" indent="-2857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it-IT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Data disposizione verso Poste e data rendicontazione da Poste</a:t>
            </a: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4627" y="1139656"/>
            <a:ext cx="6877050" cy="1371600"/>
          </a:xfrm>
          <a:prstGeom prst="rect">
            <a:avLst/>
          </a:prstGeom>
        </p:spPr>
      </p:pic>
      <p:sp>
        <p:nvSpPr>
          <p:cNvPr id="5" name="Ovale 4"/>
          <p:cNvSpPr/>
          <p:nvPr/>
        </p:nvSpPr>
        <p:spPr>
          <a:xfrm>
            <a:off x="146816" y="1003610"/>
            <a:ext cx="396000" cy="396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it-IT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Ovale 10"/>
          <p:cNvSpPr/>
          <p:nvPr/>
        </p:nvSpPr>
        <p:spPr>
          <a:xfrm>
            <a:off x="3789536" y="999896"/>
            <a:ext cx="396000" cy="396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it-IT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itolo 1"/>
          <p:cNvSpPr txBox="1">
            <a:spLocks/>
          </p:cNvSpPr>
          <p:nvPr/>
        </p:nvSpPr>
        <p:spPr bwMode="gray">
          <a:xfrm>
            <a:off x="899592" y="260648"/>
            <a:ext cx="7200800" cy="549250"/>
          </a:xfrm>
          <a:prstGeom prst="rect">
            <a:avLst/>
          </a:prstGeom>
          <a:noFill/>
          <a:ln w="19050" cap="flat" cmpd="sng" algn="ctr">
            <a:noFill/>
            <a:prstDash val="solid"/>
            <a:miter lim="800000"/>
          </a:ln>
          <a:effectLst/>
        </p:spPr>
        <p:txBody>
          <a:bodyPr anchor="t" anchorCtr="0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it-IT" sz="20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Century Gothic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Century Gothic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Century Gothic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Century Gothic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>Report</a:t>
            </a:r>
            <a:r>
              <a:rPr kumimoji="0" lang="it-IT" sz="2000" b="1" i="0" u="none" strike="noStrike" kern="0" cap="none" spc="0" normalizeH="0" noProof="0" dirty="0" smtClean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> «Verifica Requisiti»</a:t>
            </a:r>
            <a:endParaRPr kumimoji="0" lang="it-IT" sz="2000" b="1" i="0" u="none" strike="noStrike" kern="0" cap="none" spc="0" normalizeH="0" baseline="0" noProof="0" dirty="0">
              <a:ln>
                <a:noFill/>
              </a:ln>
              <a:solidFill>
                <a:srgbClr val="4F81BD"/>
              </a:solidFill>
              <a:effectLst/>
              <a:uLnTx/>
              <a:uFillTx/>
              <a:latin typeface="Century Gothic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111783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e 4"/>
          <p:cNvSpPr/>
          <p:nvPr/>
        </p:nvSpPr>
        <p:spPr>
          <a:xfrm>
            <a:off x="146816" y="1003610"/>
            <a:ext cx="396000" cy="396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it-IT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itolo 1"/>
          <p:cNvSpPr txBox="1">
            <a:spLocks/>
          </p:cNvSpPr>
          <p:nvPr/>
        </p:nvSpPr>
        <p:spPr bwMode="gray">
          <a:xfrm>
            <a:off x="899592" y="260648"/>
            <a:ext cx="7200800" cy="549250"/>
          </a:xfrm>
          <a:prstGeom prst="rect">
            <a:avLst/>
          </a:prstGeom>
          <a:noFill/>
          <a:ln w="19050" cap="flat" cmpd="sng" algn="ctr">
            <a:noFill/>
            <a:prstDash val="solid"/>
            <a:miter lim="800000"/>
          </a:ln>
          <a:effectLst/>
        </p:spPr>
        <p:txBody>
          <a:bodyPr anchor="t" anchorCtr="0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it-IT" sz="20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Century Gothic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Century Gothic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Century Gothic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Century Gothic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>Invio</a:t>
            </a:r>
            <a:r>
              <a:rPr kumimoji="0" lang="it-IT" sz="2000" b="1" i="0" u="none" strike="noStrike" kern="0" cap="none" spc="0" normalizeH="0" noProof="0" dirty="0" smtClean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> informazione sulla sottoscrizione del progetto (1)</a:t>
            </a:r>
            <a:endParaRPr kumimoji="0" lang="it-IT" sz="2000" b="1" i="0" u="none" strike="noStrike" kern="0" cap="none" spc="0" normalizeH="0" baseline="0" noProof="0" dirty="0">
              <a:ln>
                <a:noFill/>
              </a:ln>
              <a:solidFill>
                <a:srgbClr val="4F81BD"/>
              </a:solidFill>
              <a:effectLst/>
              <a:uLnTx/>
              <a:uFillTx/>
              <a:latin typeface="Century Gothic"/>
              <a:ea typeface="+mj-ea"/>
              <a:cs typeface="+mj-cs"/>
            </a:endParaRPr>
          </a:p>
        </p:txBody>
      </p:sp>
      <p:grpSp>
        <p:nvGrpSpPr>
          <p:cNvPr id="10" name="Gruppo 9"/>
          <p:cNvGrpSpPr/>
          <p:nvPr/>
        </p:nvGrpSpPr>
        <p:grpSpPr>
          <a:xfrm>
            <a:off x="605749" y="895941"/>
            <a:ext cx="2429183" cy="3686175"/>
            <a:chOff x="605749" y="895941"/>
            <a:chExt cx="2429183" cy="3686175"/>
          </a:xfrm>
        </p:grpSpPr>
        <p:pic>
          <p:nvPicPr>
            <p:cNvPr id="4" name="Immagine 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34632" y="895941"/>
              <a:ext cx="2400300" cy="3686175"/>
            </a:xfrm>
            <a:prstGeom prst="rect">
              <a:avLst/>
            </a:prstGeom>
          </p:spPr>
        </p:pic>
        <p:sp>
          <p:nvSpPr>
            <p:cNvPr id="7" name="Ovale 6"/>
            <p:cNvSpPr/>
            <p:nvPr/>
          </p:nvSpPr>
          <p:spPr>
            <a:xfrm>
              <a:off x="605749" y="2401555"/>
              <a:ext cx="2152650" cy="308610"/>
            </a:xfrm>
            <a:prstGeom prst="ellipse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pic>
        <p:nvPicPr>
          <p:cNvPr id="9" name="Immagin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96052" y="1003610"/>
            <a:ext cx="8650985" cy="1831999"/>
          </a:xfrm>
          <a:prstGeom prst="rect">
            <a:avLst/>
          </a:prstGeom>
        </p:spPr>
      </p:pic>
      <p:sp>
        <p:nvSpPr>
          <p:cNvPr id="19" name="Ovale 18"/>
          <p:cNvSpPr/>
          <p:nvPr/>
        </p:nvSpPr>
        <p:spPr>
          <a:xfrm>
            <a:off x="10917045" y="2018371"/>
            <a:ext cx="412594" cy="267629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58520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e 4"/>
          <p:cNvSpPr/>
          <p:nvPr/>
        </p:nvSpPr>
        <p:spPr>
          <a:xfrm>
            <a:off x="652134" y="1003610"/>
            <a:ext cx="396000" cy="396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it-IT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itolo 1"/>
          <p:cNvSpPr txBox="1">
            <a:spLocks/>
          </p:cNvSpPr>
          <p:nvPr/>
        </p:nvSpPr>
        <p:spPr bwMode="gray">
          <a:xfrm>
            <a:off x="899592" y="260648"/>
            <a:ext cx="7200800" cy="549250"/>
          </a:xfrm>
          <a:prstGeom prst="rect">
            <a:avLst/>
          </a:prstGeom>
          <a:noFill/>
          <a:ln w="19050" cap="flat" cmpd="sng" algn="ctr">
            <a:noFill/>
            <a:prstDash val="solid"/>
            <a:miter lim="800000"/>
          </a:ln>
          <a:effectLst/>
        </p:spPr>
        <p:txBody>
          <a:bodyPr anchor="t" anchorCtr="0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it-IT" sz="20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Century Gothic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Century Gothic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Century Gothic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Century Gothic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>Invio</a:t>
            </a:r>
            <a:r>
              <a:rPr kumimoji="0" lang="it-IT" sz="2000" b="1" i="0" u="none" strike="noStrike" kern="0" cap="none" spc="0" normalizeH="0" noProof="0" dirty="0" smtClean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> informazione sulla sottoscrizione del progetto (2)</a:t>
            </a:r>
            <a:endParaRPr kumimoji="0" lang="it-IT" sz="2000" b="1" i="0" u="none" strike="noStrike" kern="0" cap="none" spc="0" normalizeH="0" baseline="0" noProof="0" dirty="0">
              <a:ln>
                <a:noFill/>
              </a:ln>
              <a:solidFill>
                <a:srgbClr val="4F81BD"/>
              </a:solidFill>
              <a:effectLst/>
              <a:uLnTx/>
              <a:uFillTx/>
              <a:latin typeface="Century Gothic"/>
              <a:ea typeface="+mj-ea"/>
              <a:cs typeface="+mj-cs"/>
            </a:endParaRPr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7055" y="1003609"/>
            <a:ext cx="10238874" cy="5294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08873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e 4"/>
          <p:cNvSpPr/>
          <p:nvPr/>
        </p:nvSpPr>
        <p:spPr>
          <a:xfrm>
            <a:off x="2408753" y="941904"/>
            <a:ext cx="396000" cy="396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it-IT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itolo 1"/>
          <p:cNvSpPr txBox="1">
            <a:spLocks/>
          </p:cNvSpPr>
          <p:nvPr/>
        </p:nvSpPr>
        <p:spPr bwMode="gray">
          <a:xfrm>
            <a:off x="899592" y="260648"/>
            <a:ext cx="10746976" cy="549250"/>
          </a:xfrm>
          <a:prstGeom prst="rect">
            <a:avLst/>
          </a:prstGeom>
          <a:noFill/>
          <a:ln w="19050" cap="flat" cmpd="sng" algn="ctr">
            <a:noFill/>
            <a:prstDash val="solid"/>
            <a:miter lim="800000"/>
          </a:ln>
          <a:effectLst/>
        </p:spPr>
        <p:txBody>
          <a:bodyPr anchor="t" anchorCtr="0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it-IT" sz="20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Century Gothic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Century Gothic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Century Gothic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Century Gothic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>Invio</a:t>
            </a:r>
            <a:r>
              <a:rPr kumimoji="0" lang="it-IT" sz="2000" b="1" i="0" u="none" strike="noStrike" kern="0" cap="none" spc="0" normalizeH="0" noProof="0" dirty="0" smtClean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> informazione sulla sottoscrizione del progetto: progetto sottoscritto</a:t>
            </a:r>
            <a:endParaRPr kumimoji="0" lang="it-IT" sz="2000" b="1" i="0" u="none" strike="noStrike" kern="0" cap="none" spc="0" normalizeH="0" baseline="0" noProof="0" dirty="0">
              <a:ln>
                <a:noFill/>
              </a:ln>
              <a:solidFill>
                <a:srgbClr val="4F81BD"/>
              </a:solidFill>
              <a:effectLst/>
              <a:uLnTx/>
              <a:uFillTx/>
              <a:latin typeface="Century Gothic"/>
              <a:ea typeface="+mj-ea"/>
              <a:cs typeface="+mj-cs"/>
            </a:endParaRPr>
          </a:p>
        </p:txBody>
      </p:sp>
      <p:grpSp>
        <p:nvGrpSpPr>
          <p:cNvPr id="4" name="Gruppo 3"/>
          <p:cNvGrpSpPr/>
          <p:nvPr/>
        </p:nvGrpSpPr>
        <p:grpSpPr>
          <a:xfrm>
            <a:off x="3055366" y="941904"/>
            <a:ext cx="5946928" cy="5866350"/>
            <a:chOff x="3055366" y="941904"/>
            <a:chExt cx="5946928" cy="5866350"/>
          </a:xfrm>
        </p:grpSpPr>
        <p:pic>
          <p:nvPicPr>
            <p:cNvPr id="3" name="Immagine 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055366" y="941904"/>
              <a:ext cx="5946928" cy="5866350"/>
            </a:xfrm>
            <a:prstGeom prst="rect">
              <a:avLst/>
            </a:prstGeom>
          </p:spPr>
        </p:pic>
        <p:sp>
          <p:nvSpPr>
            <p:cNvPr id="11" name="Ovale 10"/>
            <p:cNvSpPr/>
            <p:nvPr/>
          </p:nvSpPr>
          <p:spPr>
            <a:xfrm>
              <a:off x="4191392" y="2102590"/>
              <a:ext cx="1475482" cy="339820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</p:spTree>
    <p:extLst>
      <p:ext uri="{BB962C8B-B14F-4D97-AF65-F5344CB8AC3E}">
        <p14:creationId xmlns:p14="http://schemas.microsoft.com/office/powerpoint/2010/main" val="33355766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e 4"/>
          <p:cNvSpPr/>
          <p:nvPr/>
        </p:nvSpPr>
        <p:spPr>
          <a:xfrm>
            <a:off x="2408753" y="941904"/>
            <a:ext cx="396000" cy="396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it-IT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itolo 1"/>
          <p:cNvSpPr txBox="1">
            <a:spLocks/>
          </p:cNvSpPr>
          <p:nvPr/>
        </p:nvSpPr>
        <p:spPr bwMode="gray">
          <a:xfrm>
            <a:off x="899592" y="260648"/>
            <a:ext cx="10746976" cy="549250"/>
          </a:xfrm>
          <a:prstGeom prst="rect">
            <a:avLst/>
          </a:prstGeom>
          <a:noFill/>
          <a:ln w="19050" cap="flat" cmpd="sng" algn="ctr">
            <a:noFill/>
            <a:prstDash val="solid"/>
            <a:miter lim="800000"/>
          </a:ln>
          <a:effectLst/>
        </p:spPr>
        <p:txBody>
          <a:bodyPr anchor="t" anchorCtr="0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it-IT" sz="20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Century Gothic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Century Gothic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Century Gothic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Century Gothic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>Invio</a:t>
            </a:r>
            <a:r>
              <a:rPr kumimoji="0" lang="it-IT" sz="2000" b="1" i="0" u="none" strike="noStrike" kern="0" cap="none" spc="0" normalizeH="0" noProof="0" dirty="0" smtClean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> informazione sulla sottoscrizione del progetto: progetto non sottoscritto</a:t>
            </a:r>
            <a:endParaRPr kumimoji="0" lang="it-IT" sz="2000" b="1" i="0" u="none" strike="noStrike" kern="0" cap="none" spc="0" normalizeH="0" baseline="0" noProof="0" dirty="0">
              <a:ln>
                <a:noFill/>
              </a:ln>
              <a:solidFill>
                <a:srgbClr val="4F81BD"/>
              </a:solidFill>
              <a:effectLst/>
              <a:uLnTx/>
              <a:uFillTx/>
              <a:latin typeface="Century Gothic"/>
              <a:ea typeface="+mj-ea"/>
              <a:cs typeface="+mj-cs"/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71800" y="941904"/>
            <a:ext cx="7103311" cy="3736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123857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BodyText"/>
  <p:tag name="DATE" val="16/03/09 15.06.5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ActionTitle"/>
  <p:tag name="DATE" val="24/03/09 11.48.30"/>
</p:tagLst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FF9933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  <a:noAutofit/>
      </a:bodyPr>
      <a:lstStyle>
        <a:defPPr marL="180975" marR="0" indent="-180975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800" b="0" i="0" u="none" strike="noStrike" cap="none" normalizeH="0" baseline="0" smtClean="0">
            <a:ln>
              <a:noFill/>
            </a:ln>
            <a:solidFill>
              <a:srgbClr val="CC3300"/>
            </a:solidFill>
            <a:effectLst/>
            <a:latin typeface="Arial" charset="0"/>
          </a:defRPr>
        </a:defPPr>
      </a:lstStyle>
    </a:spDef>
    <a:lnDef>
      <a:spPr bwMode="auto"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/>
        </a:ln>
        <a:effectLst/>
      </a:spPr>
      <a:bodyPr/>
      <a:lstStyle/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250</Words>
  <Application>Microsoft Office PowerPoint</Application>
  <PresentationFormat>Widescreen</PresentationFormat>
  <Paragraphs>54</Paragraphs>
  <Slides>11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11</vt:i4>
      </vt:variant>
    </vt:vector>
  </HeadingPairs>
  <TitlesOfParts>
    <vt:vector size="20" baseType="lpstr">
      <vt:lpstr>Arial</vt:lpstr>
      <vt:lpstr>Calibri</vt:lpstr>
      <vt:lpstr>Calibri Light</vt:lpstr>
      <vt:lpstr>Century Gothic</vt:lpstr>
      <vt:lpstr>Tahoma</vt:lpstr>
      <vt:lpstr>Verdana</vt:lpstr>
      <vt:lpstr>Wingdings</vt:lpstr>
      <vt:lpstr>Tema di Office</vt:lpstr>
      <vt:lpstr>1_Default Design</vt:lpstr>
      <vt:lpstr>Reddito d’Inclusione Schermate download report e sottoscrizione progetto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INPS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Capone Valentina</dc:creator>
  <cp:lastModifiedBy>Capone Valentina</cp:lastModifiedBy>
  <cp:revision>13</cp:revision>
  <dcterms:created xsi:type="dcterms:W3CDTF">2018-06-25T12:49:23Z</dcterms:created>
  <dcterms:modified xsi:type="dcterms:W3CDTF">2018-06-25T14:45:20Z</dcterms:modified>
</cp:coreProperties>
</file>